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488160" y="2242440"/>
            <a:ext cx="9075960" cy="14320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488160" y="2242440"/>
            <a:ext cx="9075960" cy="143208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-11520"/>
            <a:ext cx="10079280" cy="120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8722800" y="74520"/>
            <a:ext cx="1035720" cy="102780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135360" y="6951960"/>
            <a:ext cx="9829800" cy="307440"/>
          </a:xfrm>
          <a:prstGeom prst="rect">
            <a:avLst/>
          </a:prstGeom>
          <a:ln>
            <a:noFill/>
          </a:ln>
        </p:spPr>
      </p:pic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hyperlink" Target="https://www.youtube.com/watch?v=R5-hWJZT0d0&amp;feature=emb_logo" TargetMode="External"/><Relationship Id="rId5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04000" y="2147040"/>
            <a:ext cx="789876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2"/>
          <p:cNvSpPr/>
          <p:nvPr/>
        </p:nvSpPr>
        <p:spPr>
          <a:xfrm>
            <a:off x="504000" y="300960"/>
            <a:ext cx="8207280" cy="34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Longboard Downhill / Freeride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Techniques Anatomy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By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DrSnowbird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2020-11-04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504000" y="300960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"/>
          <p:cNvSpPr/>
          <p:nvPr/>
        </p:nvSpPr>
        <p:spPr>
          <a:xfrm>
            <a:off x="504000" y="1769040"/>
            <a:ext cx="9070920" cy="50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189000" y="457200"/>
            <a:ext cx="4656600" cy="412308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5303520" y="3383280"/>
            <a:ext cx="4643640" cy="3931200"/>
          </a:xfrm>
          <a:prstGeom prst="rect">
            <a:avLst/>
          </a:prstGeom>
          <a:ln>
            <a:noFill/>
          </a:ln>
        </p:spPr>
      </p:pic>
      <p:sp>
        <p:nvSpPr>
          <p:cNvPr id="190" name="CustomShape 3"/>
          <p:cNvSpPr/>
          <p:nvPr/>
        </p:nvSpPr>
        <p:spPr>
          <a:xfrm>
            <a:off x="5394960" y="2762640"/>
            <a:ext cx="3199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Josh Newman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04000" y="300960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2"/>
          <p:cNvSpPr/>
          <p:nvPr/>
        </p:nvSpPr>
        <p:spPr>
          <a:xfrm>
            <a:off x="504000" y="1769040"/>
            <a:ext cx="9070920" cy="50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91440" y="21960"/>
            <a:ext cx="7051320" cy="400068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2902320" y="3200400"/>
            <a:ext cx="7176960" cy="403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04000" y="300960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2"/>
          <p:cNvSpPr/>
          <p:nvPr/>
        </p:nvSpPr>
        <p:spPr>
          <a:xfrm>
            <a:off x="504000" y="1769040"/>
            <a:ext cx="9070920" cy="50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171720" y="160200"/>
            <a:ext cx="7051320" cy="340524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2926080" y="3320280"/>
            <a:ext cx="7051320" cy="408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4000" y="300960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2"/>
          <p:cNvSpPr/>
          <p:nvPr/>
        </p:nvSpPr>
        <p:spPr>
          <a:xfrm>
            <a:off x="504000" y="1769040"/>
            <a:ext cx="9070920" cy="50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3932280" y="3803400"/>
            <a:ext cx="5028120" cy="360252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3931920" y="91440"/>
            <a:ext cx="5028120" cy="370008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3"/>
          <a:stretch/>
        </p:blipFill>
        <p:spPr>
          <a:xfrm>
            <a:off x="19440" y="82440"/>
            <a:ext cx="3637440" cy="46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504000" y="300960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2"/>
          <p:cNvSpPr/>
          <p:nvPr/>
        </p:nvSpPr>
        <p:spPr>
          <a:xfrm>
            <a:off x="504000" y="1769040"/>
            <a:ext cx="9070920" cy="50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2011680" y="4242240"/>
            <a:ext cx="5302800" cy="325512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2205360" y="2265120"/>
            <a:ext cx="4975560" cy="294660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3"/>
          <a:stretch/>
        </p:blipFill>
        <p:spPr>
          <a:xfrm>
            <a:off x="2721240" y="91440"/>
            <a:ext cx="4136760" cy="2942280"/>
          </a:xfrm>
          <a:prstGeom prst="rect">
            <a:avLst/>
          </a:prstGeom>
          <a:ln>
            <a:noFill/>
          </a:ln>
        </p:spPr>
      </p:pic>
      <p:sp>
        <p:nvSpPr>
          <p:cNvPr id="209" name="CustomShape 3"/>
          <p:cNvSpPr/>
          <p:nvPr/>
        </p:nvSpPr>
        <p:spPr>
          <a:xfrm>
            <a:off x="5947560" y="2499840"/>
            <a:ext cx="116064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Josh Neuman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91440" y="731520"/>
            <a:ext cx="23770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69b4"/>
                </a:solidFill>
                <a:latin typeface="Arial"/>
              </a:rPr>
              <a:t>1. approaching corner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5"/>
          <p:cNvSpPr/>
          <p:nvPr/>
        </p:nvSpPr>
        <p:spPr>
          <a:xfrm>
            <a:off x="91440" y="731880"/>
            <a:ext cx="237708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69b4"/>
                </a:solidFill>
                <a:latin typeface="Arial"/>
              </a:rPr>
              <a:t>1. approaching corner – Palm down the side you want to turn.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CustomShape 6"/>
          <p:cNvSpPr/>
          <p:nvPr/>
        </p:nvSpPr>
        <p:spPr>
          <a:xfrm>
            <a:off x="7498080" y="2834640"/>
            <a:ext cx="23770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69b4"/>
                </a:solidFill>
                <a:latin typeface="Arial"/>
              </a:rPr>
              <a:t>2. rear foot ‘KICKing’ out a bit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CustomShape 7"/>
          <p:cNvSpPr/>
          <p:nvPr/>
        </p:nvSpPr>
        <p:spPr>
          <a:xfrm>
            <a:off x="7498080" y="5432760"/>
            <a:ext cx="237708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69b4"/>
                </a:solidFill>
                <a:latin typeface="Arial"/>
              </a:rPr>
              <a:t>3. Eyes LOOKing at the direction of traveling while dragging your sliding glove.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04000" y="300960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"/>
          <p:cNvSpPr/>
          <p:nvPr/>
        </p:nvSpPr>
        <p:spPr>
          <a:xfrm>
            <a:off x="504000" y="1769040"/>
            <a:ext cx="9070920" cy="50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2286360" y="3476880"/>
            <a:ext cx="5393880" cy="402048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>
            <a:off x="2286000" y="47160"/>
            <a:ext cx="5393880" cy="329040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3"/>
          <a:stretch/>
        </p:blipFill>
        <p:spPr>
          <a:xfrm>
            <a:off x="3545280" y="3227760"/>
            <a:ext cx="2563560" cy="35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04000" y="300960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"/>
          <p:cNvSpPr/>
          <p:nvPr/>
        </p:nvSpPr>
        <p:spPr>
          <a:xfrm>
            <a:off x="504000" y="1769040"/>
            <a:ext cx="9070920" cy="50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36360" y="0"/>
            <a:ext cx="4626360" cy="478476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4297680" y="0"/>
            <a:ext cx="5640120" cy="347400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3"/>
          <a:stretch/>
        </p:blipFill>
        <p:spPr>
          <a:xfrm>
            <a:off x="36360" y="4785480"/>
            <a:ext cx="3351600" cy="46548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4"/>
          <a:stretch/>
        </p:blipFill>
        <p:spPr>
          <a:xfrm>
            <a:off x="4297680" y="3028680"/>
            <a:ext cx="5485680" cy="456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504000" y="300960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"/>
          <p:cNvSpPr/>
          <p:nvPr/>
        </p:nvSpPr>
        <p:spPr>
          <a:xfrm>
            <a:off x="504000" y="1769040"/>
            <a:ext cx="9070920" cy="50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2427840" y="3001680"/>
            <a:ext cx="7583760" cy="455760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4023360" y="91440"/>
            <a:ext cx="5988240" cy="356292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3"/>
          <a:stretch/>
        </p:blipFill>
        <p:spPr>
          <a:xfrm>
            <a:off x="359640" y="9595440"/>
            <a:ext cx="7051320" cy="37800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4"/>
          <a:stretch/>
        </p:blipFill>
        <p:spPr>
          <a:xfrm>
            <a:off x="32760" y="2103120"/>
            <a:ext cx="5544360" cy="375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504000" y="300960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"/>
          <p:cNvSpPr/>
          <p:nvPr/>
        </p:nvSpPr>
        <p:spPr>
          <a:xfrm>
            <a:off x="504000" y="1769040"/>
            <a:ext cx="9070920" cy="50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3566160" y="4281840"/>
            <a:ext cx="6400080" cy="321552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28800" y="2203200"/>
            <a:ext cx="5914080" cy="370692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3"/>
          <a:stretch/>
        </p:blipFill>
        <p:spPr>
          <a:xfrm>
            <a:off x="28800" y="7920"/>
            <a:ext cx="5182560" cy="311436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6035040" y="2468880"/>
            <a:ext cx="383976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Jasper Ohlson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https://www.youtube.com/watch?v=R5-hWJZT0d0&amp;feature=emb_logo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7" name="Line 4"/>
          <p:cNvSpPr/>
          <p:nvPr/>
        </p:nvSpPr>
        <p:spPr>
          <a:xfrm>
            <a:off x="3200400" y="1920240"/>
            <a:ext cx="0" cy="822960"/>
          </a:xfrm>
          <a:prstGeom prst="line">
            <a:avLst/>
          </a:prstGeom>
          <a:ln w="12600">
            <a:solidFill>
              <a:srgbClr val="ff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Line 5"/>
          <p:cNvSpPr/>
          <p:nvPr/>
        </p:nvSpPr>
        <p:spPr>
          <a:xfrm>
            <a:off x="3200400" y="1917000"/>
            <a:ext cx="640080" cy="826200"/>
          </a:xfrm>
          <a:prstGeom prst="line">
            <a:avLst/>
          </a:prstGeom>
          <a:ln w="12600">
            <a:solidFill>
              <a:srgbClr val="ff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Line 6"/>
          <p:cNvSpPr/>
          <p:nvPr/>
        </p:nvSpPr>
        <p:spPr>
          <a:xfrm>
            <a:off x="3200400" y="1917000"/>
            <a:ext cx="640080" cy="0"/>
          </a:xfrm>
          <a:prstGeom prst="line">
            <a:avLst/>
          </a:prstGeom>
          <a:ln w="12600">
            <a:solidFill>
              <a:srgbClr val="ff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Line 7"/>
          <p:cNvSpPr/>
          <p:nvPr/>
        </p:nvSpPr>
        <p:spPr>
          <a:xfrm>
            <a:off x="7040880" y="6221160"/>
            <a:ext cx="0" cy="822960"/>
          </a:xfrm>
          <a:prstGeom prst="line">
            <a:avLst/>
          </a:prstGeom>
          <a:ln w="12600">
            <a:solidFill>
              <a:srgbClr val="ff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Line 8"/>
          <p:cNvSpPr/>
          <p:nvPr/>
        </p:nvSpPr>
        <p:spPr>
          <a:xfrm>
            <a:off x="7040880" y="6217920"/>
            <a:ext cx="640080" cy="826200"/>
          </a:xfrm>
          <a:prstGeom prst="line">
            <a:avLst/>
          </a:prstGeom>
          <a:ln w="12600">
            <a:solidFill>
              <a:srgbClr val="ff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Line 9"/>
          <p:cNvSpPr/>
          <p:nvPr/>
        </p:nvSpPr>
        <p:spPr>
          <a:xfrm>
            <a:off x="7040880" y="6217920"/>
            <a:ext cx="640080" cy="0"/>
          </a:xfrm>
          <a:prstGeom prst="line">
            <a:avLst/>
          </a:prstGeom>
          <a:ln w="12600">
            <a:solidFill>
              <a:srgbClr val="ff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4480560" y="274680"/>
            <a:ext cx="2834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00ff"/>
                </a:solidFill>
                <a:latin typeface="Arial"/>
              </a:rPr>
              <a:t>Racing Style</a:t>
            </a:r>
            <a:br/>
            <a:r>
              <a:rPr b="0" lang="en-US" sz="1800" spc="-1" strike="noStrike">
                <a:solidFill>
                  <a:srgbClr val="ff00ff"/>
                </a:solidFill>
                <a:latin typeface="Arial"/>
              </a:rPr>
              <a:t>fore-hand Palm-down</a:t>
            </a:r>
            <a:endParaRPr b="0" lang="en-US" sz="1800" spc="-1" strike="noStrike">
              <a:solidFill>
                <a:srgbClr val="ff00ff"/>
              </a:solidFill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54000" y="128880"/>
            <a:ext cx="5158080" cy="318996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2432880" y="91440"/>
            <a:ext cx="5064480" cy="7171560"/>
          </a:xfrm>
          <a:prstGeom prst="rect">
            <a:avLst/>
          </a:prstGeom>
          <a:solidFill>
            <a:srgbClr val="fafad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2"/>
          <p:cNvSpPr/>
          <p:nvPr/>
        </p:nvSpPr>
        <p:spPr>
          <a:xfrm>
            <a:off x="3394440" y="1940040"/>
            <a:ext cx="2993760" cy="7387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3"/>
          <p:cNvSpPr/>
          <p:nvPr/>
        </p:nvSpPr>
        <p:spPr>
          <a:xfrm rot="19110000">
            <a:off x="2526840" y="3246120"/>
            <a:ext cx="2993760" cy="738720"/>
          </a:xfrm>
          <a:prstGeom prst="rect">
            <a:avLst/>
          </a:prstGeom>
          <a:solidFill>
            <a:srgbClr val="00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Line 4"/>
          <p:cNvSpPr/>
          <p:nvPr/>
        </p:nvSpPr>
        <p:spPr>
          <a:xfrm flipV="1">
            <a:off x="4023000" y="1126440"/>
            <a:ext cx="2181240" cy="2144520"/>
          </a:xfrm>
          <a:prstGeom prst="line">
            <a:avLst/>
          </a:prstGeom>
          <a:ln w="76320">
            <a:solidFill>
              <a:srgbClr val="ff69b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5"/>
          <p:cNvSpPr/>
          <p:nvPr/>
        </p:nvSpPr>
        <p:spPr>
          <a:xfrm rot="1339200">
            <a:off x="5869800" y="1924200"/>
            <a:ext cx="295200" cy="81252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Front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foot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CustomShape 6"/>
          <p:cNvSpPr/>
          <p:nvPr/>
        </p:nvSpPr>
        <p:spPr>
          <a:xfrm rot="20574600">
            <a:off x="3902400" y="1987560"/>
            <a:ext cx="294840" cy="81180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Rear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foot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CustomShape 7"/>
          <p:cNvSpPr/>
          <p:nvPr/>
        </p:nvSpPr>
        <p:spPr>
          <a:xfrm>
            <a:off x="5464800" y="535320"/>
            <a:ext cx="199584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4.) Your body momentum direction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Line 8"/>
          <p:cNvSpPr/>
          <p:nvPr/>
        </p:nvSpPr>
        <p:spPr>
          <a:xfrm flipH="1">
            <a:off x="3505320" y="3640680"/>
            <a:ext cx="332640" cy="8132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Line 9"/>
          <p:cNvSpPr/>
          <p:nvPr/>
        </p:nvSpPr>
        <p:spPr>
          <a:xfrm flipH="1">
            <a:off x="3468240" y="4491000"/>
            <a:ext cx="37080" cy="1035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10"/>
          <p:cNvSpPr/>
          <p:nvPr/>
        </p:nvSpPr>
        <p:spPr>
          <a:xfrm flipH="1" flipV="1" rot="1732200">
            <a:off x="3272040" y="5891400"/>
            <a:ext cx="1032120" cy="37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11"/>
          <p:cNvSpPr/>
          <p:nvPr/>
        </p:nvSpPr>
        <p:spPr>
          <a:xfrm>
            <a:off x="4082760" y="6496200"/>
            <a:ext cx="24868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1.) Pre-slide turning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CustomShape 12"/>
          <p:cNvSpPr/>
          <p:nvPr/>
        </p:nvSpPr>
        <p:spPr>
          <a:xfrm>
            <a:off x="4023000" y="3492720"/>
            <a:ext cx="1521000" cy="2466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13"/>
          <p:cNvSpPr/>
          <p:nvPr/>
        </p:nvSpPr>
        <p:spPr>
          <a:xfrm flipV="1">
            <a:off x="3502440" y="1730160"/>
            <a:ext cx="12960" cy="150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4"/>
          <p:cNvSpPr/>
          <p:nvPr/>
        </p:nvSpPr>
        <p:spPr>
          <a:xfrm rot="20655600">
            <a:off x="3251520" y="4175280"/>
            <a:ext cx="230040" cy="74808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Rear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foot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5" name="CustomShape 15"/>
          <p:cNvSpPr/>
          <p:nvPr/>
        </p:nvSpPr>
        <p:spPr>
          <a:xfrm flipH="1" flipV="1">
            <a:off x="2559600" y="4063680"/>
            <a:ext cx="1226520" cy="142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Line 16"/>
          <p:cNvSpPr/>
          <p:nvPr/>
        </p:nvSpPr>
        <p:spPr>
          <a:xfrm flipV="1">
            <a:off x="3246480" y="2235600"/>
            <a:ext cx="3881880" cy="3956040"/>
          </a:xfrm>
          <a:prstGeom prst="line">
            <a:avLst/>
          </a:prstGeom>
          <a:ln w="76320">
            <a:solidFill>
              <a:srgbClr val="ff69b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7"/>
          <p:cNvSpPr/>
          <p:nvPr/>
        </p:nvSpPr>
        <p:spPr>
          <a:xfrm rot="79800">
            <a:off x="4634640" y="2672280"/>
            <a:ext cx="292680" cy="81684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Front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foot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CustomShape 18"/>
          <p:cNvSpPr/>
          <p:nvPr/>
        </p:nvSpPr>
        <p:spPr>
          <a:xfrm>
            <a:off x="5205960" y="3899160"/>
            <a:ext cx="162576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3.) Your board automatically start sliding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19"/>
          <p:cNvSpPr/>
          <p:nvPr/>
        </p:nvSpPr>
        <p:spPr>
          <a:xfrm>
            <a:off x="4134600" y="5319360"/>
            <a:ext cx="327168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2.) Rear foot pushes out a bit - to help the initiation of the sliding.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CustomShape 20"/>
          <p:cNvSpPr/>
          <p:nvPr/>
        </p:nvSpPr>
        <p:spPr>
          <a:xfrm>
            <a:off x="2544120" y="6185160"/>
            <a:ext cx="18900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69b4"/>
                </a:solidFill>
                <a:latin typeface="Arial"/>
                <a:ea typeface="DejaVu Sans"/>
              </a:rPr>
              <a:t>Your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69b4"/>
                </a:solidFill>
                <a:latin typeface="Arial"/>
                <a:ea typeface="DejaVu Sans"/>
              </a:rPr>
              <a:t>movement</a:t>
            </a:r>
            <a:br/>
            <a:r>
              <a:rPr b="1" lang="en-US" sz="1800" spc="-1" strike="noStrike">
                <a:solidFill>
                  <a:srgbClr val="ff69b4"/>
                </a:solidFill>
                <a:latin typeface="Arial"/>
                <a:ea typeface="DejaVu Sans"/>
              </a:rPr>
              <a:t>direction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0" y="182880"/>
            <a:ext cx="4275360" cy="292608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2"/>
          <a:stretch/>
        </p:blipFill>
        <p:spPr>
          <a:xfrm>
            <a:off x="5630760" y="4321080"/>
            <a:ext cx="4468680" cy="323856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3"/>
          <a:stretch/>
        </p:blipFill>
        <p:spPr>
          <a:xfrm>
            <a:off x="2926080" y="1382760"/>
            <a:ext cx="5741640" cy="3280680"/>
          </a:xfrm>
          <a:prstGeom prst="rect">
            <a:avLst/>
          </a:prstGeom>
          <a:ln>
            <a:noFill/>
          </a:ln>
        </p:spPr>
      </p:pic>
      <p:sp>
        <p:nvSpPr>
          <p:cNvPr id="248" name="TextShape 1"/>
          <p:cNvSpPr txBox="1"/>
          <p:nvPr/>
        </p:nvSpPr>
        <p:spPr>
          <a:xfrm>
            <a:off x="4480560" y="274320"/>
            <a:ext cx="2834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00ff"/>
                </a:solidFill>
                <a:latin typeface="Arial"/>
              </a:rPr>
              <a:t>Racing Style</a:t>
            </a:r>
            <a:br/>
            <a:r>
              <a:rPr b="0" lang="en-US" sz="1800" spc="-1" strike="noStrike">
                <a:solidFill>
                  <a:srgbClr val="ff00ff"/>
                </a:solidFill>
                <a:latin typeface="Arial"/>
              </a:rPr>
              <a:t>Backhand Palm-down</a:t>
            </a:r>
            <a:endParaRPr b="0" lang="en-US" sz="1800" spc="-1" strike="noStrike">
              <a:solidFill>
                <a:srgbClr val="ff00ff"/>
              </a:solid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360" y="1050120"/>
            <a:ext cx="10080360" cy="5625000"/>
          </a:xfrm>
          <a:prstGeom prst="rect">
            <a:avLst/>
          </a:prstGeom>
          <a:ln>
            <a:noFill/>
          </a:ln>
        </p:spPr>
      </p:pic>
      <p:sp>
        <p:nvSpPr>
          <p:cNvPr id="250" name="TextShape 1"/>
          <p:cNvSpPr txBox="1"/>
          <p:nvPr/>
        </p:nvSpPr>
        <p:spPr>
          <a:xfrm>
            <a:off x="274320" y="91440"/>
            <a:ext cx="77724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For Downhill Racing, Standing-turning style is mostly not common. Most downhill racers use squat-down to push center-of-gravity lowest to achieve maximum turning-stability.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4000" y="300960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2"/>
          <p:cNvSpPr/>
          <p:nvPr/>
        </p:nvSpPr>
        <p:spPr>
          <a:xfrm>
            <a:off x="504000" y="1769040"/>
            <a:ext cx="9070920" cy="50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1371600" y="969120"/>
            <a:ext cx="7051320" cy="6162480"/>
          </a:xfrm>
          <a:prstGeom prst="rect">
            <a:avLst/>
          </a:prstGeom>
          <a:ln>
            <a:noFill/>
          </a:ln>
        </p:spPr>
      </p:pic>
      <p:sp>
        <p:nvSpPr>
          <p:cNvPr id="144" name="CustomShape 3"/>
          <p:cNvSpPr/>
          <p:nvPr/>
        </p:nvSpPr>
        <p:spPr>
          <a:xfrm>
            <a:off x="5486400" y="3840480"/>
            <a:ext cx="237708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Sitting on ‘virtual chair’ position to create PUSH sliding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2468880" y="6347520"/>
            <a:ext cx="23770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Both feet ‘in-parallel’ with the ground!!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CustomShape 5"/>
          <p:cNvSpPr/>
          <p:nvPr/>
        </p:nvSpPr>
        <p:spPr>
          <a:xfrm>
            <a:off x="4572000" y="1226520"/>
            <a:ext cx="329148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Eyes LOOKing at the direction of your movement to go.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504000" y="300960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2"/>
          <p:cNvSpPr/>
          <p:nvPr/>
        </p:nvSpPr>
        <p:spPr>
          <a:xfrm>
            <a:off x="504000" y="1769040"/>
            <a:ext cx="9070920" cy="50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182880" y="91440"/>
            <a:ext cx="5220000" cy="402264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4481280" y="3046320"/>
            <a:ext cx="5485680" cy="4451760"/>
          </a:xfrm>
          <a:prstGeom prst="rect">
            <a:avLst/>
          </a:prstGeom>
          <a:ln>
            <a:noFill/>
          </a:ln>
        </p:spPr>
      </p:pic>
      <p:sp>
        <p:nvSpPr>
          <p:cNvPr id="151" name="CustomShape 3"/>
          <p:cNvSpPr/>
          <p:nvPr/>
        </p:nvSpPr>
        <p:spPr>
          <a:xfrm>
            <a:off x="5486760" y="1696320"/>
            <a:ext cx="2377080" cy="95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Sitting on </a:t>
            </a:r>
            <a:r>
              <a:rPr b="0" lang="en-US" sz="1800" spc="-1" strike="noStrike">
                <a:latin typeface="Arial"/>
              </a:rPr>
              <a:t>‘virtual </a:t>
            </a:r>
            <a:r>
              <a:rPr b="0" lang="en-US" sz="1800" spc="-1" strike="noStrike">
                <a:latin typeface="Arial"/>
              </a:rPr>
              <a:t>ground </a:t>
            </a:r>
            <a:r>
              <a:rPr b="0" lang="en-US" sz="1800" spc="-1" strike="noStrike">
                <a:latin typeface="Arial"/>
              </a:rPr>
              <a:t>(behind </a:t>
            </a:r>
            <a:r>
              <a:rPr b="0" lang="en-US" sz="1800" spc="-1" strike="noStrike">
                <a:latin typeface="Arial"/>
              </a:rPr>
              <a:t>the </a:t>
            </a:r>
            <a:r>
              <a:rPr b="0" lang="en-US" sz="1800" spc="-1" strike="noStrike">
                <a:latin typeface="Arial"/>
              </a:rPr>
              <a:t>board)’ </a:t>
            </a:r>
            <a:r>
              <a:rPr b="0" lang="en-US" sz="1800" spc="-1" strike="noStrike">
                <a:latin typeface="Arial"/>
              </a:rPr>
              <a:t>position to </a:t>
            </a:r>
            <a:r>
              <a:rPr b="0" lang="en-US" sz="1800" spc="-1" strike="noStrike">
                <a:latin typeface="Arial"/>
              </a:rPr>
              <a:t>create </a:t>
            </a:r>
            <a:r>
              <a:rPr b="0" lang="en-US" sz="1800" spc="-1" strike="noStrike">
                <a:latin typeface="Arial"/>
              </a:rPr>
              <a:t>PUSH </a:t>
            </a:r>
            <a:r>
              <a:rPr b="0" lang="en-US" sz="1800" spc="-1" strike="noStrike">
                <a:latin typeface="Arial"/>
              </a:rPr>
              <a:t>sliding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822960" y="2743200"/>
            <a:ext cx="1554480" cy="1097280"/>
          </a:xfrm>
          <a:prstGeom prst="ellipse">
            <a:avLst/>
          </a:prstGeom>
          <a:noFill/>
          <a:ln w="19080">
            <a:solidFill>
              <a:srgbClr val="ff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5"/>
          <p:cNvSpPr/>
          <p:nvPr/>
        </p:nvSpPr>
        <p:spPr>
          <a:xfrm>
            <a:off x="5577840" y="6126480"/>
            <a:ext cx="1279800" cy="914040"/>
          </a:xfrm>
          <a:prstGeom prst="ellipse">
            <a:avLst/>
          </a:prstGeom>
          <a:noFill/>
          <a:ln w="19080">
            <a:solidFill>
              <a:srgbClr val="ff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6"/>
          <p:cNvSpPr/>
          <p:nvPr/>
        </p:nvSpPr>
        <p:spPr>
          <a:xfrm>
            <a:off x="5578200" y="6126840"/>
            <a:ext cx="1279800" cy="914040"/>
          </a:xfrm>
          <a:prstGeom prst="ellipse">
            <a:avLst/>
          </a:prstGeom>
          <a:noFill/>
          <a:ln w="19080">
            <a:solidFill>
              <a:srgbClr val="ff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4000" y="300960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2"/>
          <p:cNvSpPr/>
          <p:nvPr/>
        </p:nvSpPr>
        <p:spPr>
          <a:xfrm>
            <a:off x="504000" y="1769040"/>
            <a:ext cx="9070920" cy="50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4023360" y="3011400"/>
            <a:ext cx="5942880" cy="447192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91440" y="0"/>
            <a:ext cx="4346640" cy="4962960"/>
          </a:xfrm>
          <a:prstGeom prst="rect">
            <a:avLst/>
          </a:prstGeom>
          <a:ln>
            <a:noFill/>
          </a:ln>
        </p:spPr>
      </p:pic>
      <p:sp>
        <p:nvSpPr>
          <p:cNvPr id="159" name="TextShape 3"/>
          <p:cNvSpPr txBox="1"/>
          <p:nvPr/>
        </p:nvSpPr>
        <p:spPr>
          <a:xfrm>
            <a:off x="4846320" y="640080"/>
            <a:ext cx="292608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Coleman style back-end touching the ground in freeride (Note that Coleman style is not commonly seen in high-speed downhill-racing – see Racing Style in few pages down)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182880" y="3657600"/>
            <a:ext cx="1554480" cy="1097280"/>
          </a:xfrm>
          <a:prstGeom prst="ellipse">
            <a:avLst/>
          </a:prstGeom>
          <a:noFill/>
          <a:ln w="19080">
            <a:solidFill>
              <a:srgbClr val="ff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04000" y="300960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504000" y="1769040"/>
            <a:ext cx="9070920" cy="50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3578400" y="3474720"/>
            <a:ext cx="6489360" cy="407988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177120" y="133560"/>
            <a:ext cx="5491440" cy="3451680"/>
          </a:xfrm>
          <a:prstGeom prst="rect">
            <a:avLst/>
          </a:prstGeom>
          <a:ln>
            <a:noFill/>
          </a:ln>
        </p:spPr>
      </p:pic>
      <p:sp>
        <p:nvSpPr>
          <p:cNvPr id="165" name="CustomShape 3"/>
          <p:cNvSpPr/>
          <p:nvPr/>
        </p:nvSpPr>
        <p:spPr>
          <a:xfrm>
            <a:off x="7863840" y="5943600"/>
            <a:ext cx="2194560" cy="1280160"/>
          </a:xfrm>
          <a:prstGeom prst="ellipse">
            <a:avLst/>
          </a:prstGeom>
          <a:noFill/>
          <a:ln w="19080">
            <a:solidFill>
              <a:srgbClr val="ff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04000" y="300960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2"/>
          <p:cNvSpPr/>
          <p:nvPr/>
        </p:nvSpPr>
        <p:spPr>
          <a:xfrm>
            <a:off x="504000" y="1769040"/>
            <a:ext cx="9070920" cy="50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39240" y="91440"/>
            <a:ext cx="4897800" cy="440100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4937760" y="2781000"/>
            <a:ext cx="5118120" cy="477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504000" y="300960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2"/>
          <p:cNvSpPr/>
          <p:nvPr/>
        </p:nvSpPr>
        <p:spPr>
          <a:xfrm>
            <a:off x="504000" y="1769040"/>
            <a:ext cx="9070920" cy="50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91440" y="91440"/>
            <a:ext cx="6217200" cy="367884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3474720" y="3813840"/>
            <a:ext cx="6503760" cy="3745440"/>
          </a:xfrm>
          <a:prstGeom prst="rect">
            <a:avLst/>
          </a:prstGeom>
          <a:ln>
            <a:noFill/>
          </a:ln>
        </p:spPr>
      </p:pic>
      <p:sp>
        <p:nvSpPr>
          <p:cNvPr id="174" name="Line 3"/>
          <p:cNvSpPr/>
          <p:nvPr/>
        </p:nvSpPr>
        <p:spPr>
          <a:xfrm>
            <a:off x="365760" y="2743200"/>
            <a:ext cx="1828800" cy="2560320"/>
          </a:xfrm>
          <a:prstGeom prst="line">
            <a:avLst/>
          </a:prstGeom>
          <a:ln w="38160">
            <a:solidFill>
              <a:srgbClr val="ff69b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4"/>
          <p:cNvSpPr/>
          <p:nvPr/>
        </p:nvSpPr>
        <p:spPr>
          <a:xfrm>
            <a:off x="822960" y="5303520"/>
            <a:ext cx="237708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69b4"/>
                </a:solidFill>
                <a:latin typeface="Arial"/>
              </a:rPr>
              <a:t>Your eyes LOOK-ing (!!) at the direction (downhill) you’re going – important!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Line 5"/>
          <p:cNvSpPr/>
          <p:nvPr/>
        </p:nvSpPr>
        <p:spPr>
          <a:xfrm>
            <a:off x="7498080" y="2377440"/>
            <a:ext cx="360" cy="4456800"/>
          </a:xfrm>
          <a:prstGeom prst="line">
            <a:avLst/>
          </a:prstGeom>
          <a:ln>
            <a:solidFill>
              <a:srgbClr val="ff69b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6"/>
          <p:cNvSpPr/>
          <p:nvPr/>
        </p:nvSpPr>
        <p:spPr>
          <a:xfrm>
            <a:off x="6766560" y="1371600"/>
            <a:ext cx="237708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69b4"/>
                </a:solidFill>
                <a:latin typeface="Arial"/>
              </a:rPr>
              <a:t>Most of body weight on the front foot. Rear foot just like a rudder only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504000" y="300960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2"/>
          <p:cNvSpPr/>
          <p:nvPr/>
        </p:nvSpPr>
        <p:spPr>
          <a:xfrm>
            <a:off x="504000" y="1769040"/>
            <a:ext cx="9070920" cy="50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177480" y="208440"/>
            <a:ext cx="4210920" cy="387684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5510160" y="155160"/>
            <a:ext cx="4456080" cy="5787720"/>
          </a:xfrm>
          <a:prstGeom prst="rect">
            <a:avLst/>
          </a:prstGeom>
          <a:ln>
            <a:noFill/>
          </a:ln>
        </p:spPr>
      </p:pic>
      <p:sp>
        <p:nvSpPr>
          <p:cNvPr id="182" name="CustomShape 3"/>
          <p:cNvSpPr/>
          <p:nvPr/>
        </p:nvSpPr>
        <p:spPr>
          <a:xfrm>
            <a:off x="2194560" y="3165120"/>
            <a:ext cx="237708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Sitting on ‘virtual chair” position to create PUSH sliding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8229600" y="4754880"/>
            <a:ext cx="1711080" cy="100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Both feet ‘in-parallel’ with the ground!!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4480560" y="2543400"/>
            <a:ext cx="237708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69b4"/>
                </a:solidFill>
                <a:latin typeface="Arial"/>
              </a:rPr>
              <a:t>Your eyes LOOK-ing (!!) at the direction (downhill) you’re going – important!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Line 6"/>
          <p:cNvSpPr/>
          <p:nvPr/>
        </p:nvSpPr>
        <p:spPr>
          <a:xfrm flipH="1">
            <a:off x="5029200" y="822960"/>
            <a:ext cx="2468880" cy="1737360"/>
          </a:xfrm>
          <a:prstGeom prst="line">
            <a:avLst/>
          </a:prstGeom>
          <a:ln w="38160">
            <a:solidFill>
              <a:srgbClr val="ff69b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2020-11-03T23:00:56Z</dcterms:created>
  <dc:creator/>
  <dc:description/>
  <dc:language>en-US</dc:language>
  <cp:lastModifiedBy/>
  <dcterms:modified xsi:type="dcterms:W3CDTF">2020-11-08T23:53:52Z</dcterms:modified>
  <cp:revision>14</cp:revision>
  <dc:subject/>
  <dc:title>Pencil</dc:title>
</cp:coreProperties>
</file>